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7200900" cy="10801350"/>
  <p:notesSz cx="6888163" cy="10020300"/>
  <p:defaultTextStyle>
    <a:defPPr lvl="0">
      <a:defRPr lang="tr-TR"/>
    </a:defPPr>
    <a:lvl1pPr marL="0" lv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lvl="1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lvl="2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lvl="3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lvl="4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lvl="5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lvl="6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lvl="7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lvl="8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Tarih:17 Mayıs Saat:12:00  </a:t>
            </a:r>
            <a:b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Fakültesi B2-D10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entSchbkCyrill BT" panose="02040603050705020303" pitchFamily="18" charset="-52"/>
                <a:ea typeface="Times New Roman"/>
                <a:cs typeface="Calibri"/>
              </a:rPr>
              <a:t>KAAN GÜNEŞ</a:t>
            </a:r>
            <a:endParaRPr lang="tr-TR" sz="1800" b="1" dirty="0" smtClean="0">
              <a:solidFill>
                <a:schemeClr val="accent1">
                  <a:lumMod val="50000"/>
                </a:schemeClr>
              </a:solidFill>
              <a:latin typeface="CentSchbkCyrill BT" panose="02040603050705020303" pitchFamily="18" charset="-52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entSchbkCyrill BT" panose="02040603050705020303" pitchFamily="18" charset="-52"/>
                <a:ea typeface="Calibri"/>
                <a:cs typeface="Calibri"/>
              </a:rPr>
              <a:t>21517005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entSchbkCyrill BT" panose="02040603050705020303" pitchFamily="18" charset="-52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02158" y="6015424"/>
            <a:ext cx="66247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entSchbkCyrill BT" panose="02040603050705020303" pitchFamily="18" charset="-52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entSchbkCyrill BT" panose="02040603050705020303" pitchFamily="18" charset="-52"/>
              </a:rPr>
              <a:t>SONO-FOTODİNAMİK TERAPİ UYGULAMALARINA YÖNELİK FOTO-SONO SENSETİZERLER</a:t>
            </a: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 Dr. ALİ ERDOĞMUŞ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962" y="2166518"/>
            <a:ext cx="2766105" cy="27661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Özel</PresentationFormat>
  <Paragraphs>15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CentSchbkCyrill BT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1</cp:revision>
  <dcterms:modified xsi:type="dcterms:W3CDTF">2022-05-15T08:50:50Z</dcterms:modified>
</cp:coreProperties>
</file>